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8" r:id="rId6"/>
    <p:sldId id="258" r:id="rId7"/>
    <p:sldId id="269" r:id="rId8"/>
    <p:sldId id="259" r:id="rId9"/>
    <p:sldId id="272" r:id="rId10"/>
    <p:sldId id="260" r:id="rId11"/>
    <p:sldId id="261" r:id="rId12"/>
    <p:sldId id="273" r:id="rId13"/>
    <p:sldId id="262" r:id="rId14"/>
    <p:sldId id="263" r:id="rId15"/>
    <p:sldId id="264" r:id="rId16"/>
    <p:sldId id="274" r:id="rId17"/>
    <p:sldId id="265" r:id="rId18"/>
    <p:sldId id="276" r:id="rId19"/>
    <p:sldId id="266" r:id="rId20"/>
    <p:sldId id="267" r:id="rId21"/>
  </p:sldIdLst>
  <p:sldSz cx="9144000" cy="5143500"/>
  <p:notesSz cx="6858000" cy="9144000"/>
  <p:embeddedFontLst>
    <p:embeddedFont>
      <p:font typeface="Raleway"/>
      <p:regular r:id="rId25"/>
    </p:embeddedFont>
    <p:embeddedFont>
      <p:font typeface="Lato" panose="020F0502020204030203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9fd461739_0_2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9fd461739_0_2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9fd461739_0_2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9fd461739_0_2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9fd461739_0_22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9fd461739_0_2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9fd461739_0_16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9fd461739_0_1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9fd461739_0_17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9fd461739_0_17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9fd461739_0_17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9fd461739_0_17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9fd461739_0_18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9fd461739_0_18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9fd461739_0_19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9fd461739_0_1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9fd461739_0_1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9fd461739_0_1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9fd461739_0_20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9fd461739_0_20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9fd461739_0_20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9fd461739_0_20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7" name="Google Shape;77;p11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0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Mini Project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13"/>
          <p:cNvSpPr txBox="1"/>
          <p:nvPr>
            <p:ph type="subTitle" idx="1"/>
          </p:nvPr>
        </p:nvSpPr>
        <p:spPr>
          <a:xfrm>
            <a:off x="365300" y="2657475"/>
            <a:ext cx="8520600" cy="9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>
                <a:solidFill>
                  <a:srgbClr val="000000"/>
                </a:solidFill>
              </a:rPr>
              <a:t>         </a:t>
            </a:r>
            <a:r>
              <a:rPr lang="en-GB" sz="2200" i="1">
                <a:solidFill>
                  <a:srgbClr val="000000"/>
                </a:solidFill>
              </a:rPr>
              <a:t> </a:t>
            </a:r>
            <a:r>
              <a:rPr lang="en-GB" sz="2200" i="1">
                <a:solidFill>
                  <a:srgbClr val="000000"/>
                </a:solidFill>
              </a:rPr>
              <a:t>Perfect Holiday - A travel website</a:t>
            </a:r>
            <a:endParaRPr sz="2200" i="1">
              <a:solidFill>
                <a:srgbClr val="000000"/>
              </a:solidFill>
              <a:highlight>
                <a:srgbClr val="FF9900"/>
              </a:highlight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5518550" y="3943350"/>
            <a:ext cx="257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~ Archana Bathula</a:t>
            </a:r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BackPacking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Backpacking page consists of Trending packages in India.</a:t>
            </a:r>
            <a:endParaRPr lang="en-IN" altLang="en-US"/>
          </a:p>
          <a:p>
            <a:r>
              <a:rPr lang="en-IN" altLang="en-US"/>
              <a:t>Places with details of trip including price and book now button.</a:t>
            </a:r>
            <a:endParaRPr lang="en-IN" altLang="en-US"/>
          </a:p>
          <a:p>
            <a:r>
              <a:rPr lang="en-IN" altLang="en-US"/>
              <a:t>Book now button on clicking routes to login page.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0"/>
            <a:ext cx="8520600" cy="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BackPacking</a:t>
            </a:r>
            <a:endParaRPr lang="en-GB"/>
          </a:p>
        </p:txBody>
      </p:sp>
      <p:sp>
        <p:nvSpPr>
          <p:cNvPr id="128" name="Google Shape;128;p19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35775"/>
            <a:ext cx="9144000" cy="460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0"/>
            <a:ext cx="8520600" cy="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BackPacking</a:t>
            </a:r>
            <a:endParaRPr lang="en-GB"/>
          </a:p>
        </p:txBody>
      </p:sp>
      <p:sp>
        <p:nvSpPr>
          <p:cNvPr id="135" name="Google Shape;135;p20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600000"/>
            <a:ext cx="9144000" cy="45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0"/>
            <a:ext cx="85206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BackPacking</a:t>
            </a:r>
            <a:endParaRPr lang="en-GB"/>
          </a:p>
        </p:txBody>
      </p:sp>
      <p:sp>
        <p:nvSpPr>
          <p:cNvPr id="142" name="Google Shape;142;p21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67900"/>
            <a:ext cx="9144000" cy="45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Sign Up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Sign up page consists of Registration form with validations.</a:t>
            </a:r>
            <a:endParaRPr lang="en-IN" altLang="en-US"/>
          </a:p>
          <a:p>
            <a:pPr marL="603250" lvl="1" indent="0">
              <a:buNone/>
            </a:pPr>
            <a:r>
              <a:rPr lang="en-IN" altLang="en-US" sz="1200"/>
              <a:t>1. User Name - Only characters allowed.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/>
              <a:t>2. Mobile Number - Only  numbers allowed and maximum length is 10.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/>
              <a:t>3. Email Address - Alphanumeric with ‘@’ and ‘.’ (valid email) 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/>
              <a:t>4. Password - Password Must Contain(4-15)length, 1-char, 1-number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/>
              <a:t>5. Sign up button - button on click routes to desination page.</a:t>
            </a:r>
            <a:endParaRPr lang="en-IN" altLang="en-US" sz="1200"/>
          </a:p>
          <a:p>
            <a:pPr marL="603250" lvl="1" indent="0">
              <a:buNone/>
            </a:pPr>
            <a:endParaRPr lang="en-IN" altLang="en-US" sz="1200"/>
          </a:p>
          <a:p>
            <a:pPr marL="603250" lvl="1" indent="0">
              <a:buNone/>
            </a:pPr>
            <a:endParaRPr lang="en-IN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0"/>
            <a:ext cx="85206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 Up</a:t>
            </a:r>
            <a:endParaRPr lang="en-GB"/>
          </a:p>
        </p:txBody>
      </p:sp>
      <p:sp>
        <p:nvSpPr>
          <p:cNvPr id="149" name="Google Shape;149;p22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78700"/>
            <a:ext cx="9144000" cy="45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Book Now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Book now page consists of Login form with validations.</a:t>
            </a:r>
            <a:endParaRPr lang="en-IN" altLang="en-US"/>
          </a:p>
          <a:p>
            <a:pPr marL="603250" lvl="1" indent="0">
              <a:buNone/>
            </a:pPr>
            <a:r>
              <a:rPr lang="en-IN" altLang="en-US" sz="1200"/>
              <a:t>1</a:t>
            </a:r>
            <a:r>
              <a:rPr lang="en-IN" altLang="en-US" sz="1200">
                <a:sym typeface="+mn-ea"/>
              </a:rPr>
              <a:t>. Email Address - Alphanumeric with ‘@’ and ‘.’ (valid email) 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>
                <a:sym typeface="+mn-ea"/>
              </a:rPr>
              <a:t>2. Password - Password Must Contain(4-15)length, 1-char, 1-number</a:t>
            </a:r>
            <a:endParaRPr lang="en-IN" altLang="en-US" sz="1200"/>
          </a:p>
          <a:p>
            <a:pPr marL="603250" lvl="1" indent="0">
              <a:buNone/>
            </a:pPr>
            <a:r>
              <a:rPr lang="en-IN" altLang="en-US" sz="1200">
                <a:sym typeface="+mn-ea"/>
              </a:rPr>
              <a:t>3. Login button - button on click routes to desination page.</a:t>
            </a:r>
            <a:endParaRPr lang="en-IN" altLang="en-US" sz="1200"/>
          </a:p>
          <a:p>
            <a:pPr marL="603250" lvl="1" indent="0">
              <a:buNone/>
            </a:pPr>
            <a:endParaRPr lang="en-IN" altLang="en-US"/>
          </a:p>
          <a:p>
            <a:pPr marL="603250" lvl="1" indent="0">
              <a:buNone/>
            </a:pPr>
            <a:endParaRPr lang="en-IN" altLang="en-US"/>
          </a:p>
          <a:p>
            <a:pPr marL="603250" lvl="1" indent="0">
              <a:buNone/>
            </a:pPr>
            <a:endParaRPr lang="en-I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0"/>
            <a:ext cx="85206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Book Now</a:t>
            </a:r>
            <a:endParaRPr lang="en-GB"/>
          </a:p>
        </p:txBody>
      </p:sp>
      <p:sp>
        <p:nvSpPr>
          <p:cNvPr id="156" name="Google Shape;156;p23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492925"/>
            <a:ext cx="9144000" cy="465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429000" y="1564475"/>
            <a:ext cx="54033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3" name="Google Shape;163;p24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Navigation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4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Home</a:t>
            </a:r>
            <a:endParaRPr lang="en-GB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About us</a:t>
            </a:r>
            <a:endParaRPr lang="en-GB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Destination</a:t>
            </a:r>
            <a:endParaRPr lang="en-GB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Backpacking</a:t>
            </a:r>
            <a:endParaRPr lang="en-GB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SignUp</a:t>
            </a:r>
            <a:endParaRPr lang="en-GB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Home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Home page consists a background image with  two buttons </a:t>
            </a:r>
            <a:endParaRPr lang="en-IN" altLang="en-US"/>
          </a:p>
          <a:p>
            <a:pPr marL="146050" indent="0">
              <a:buNone/>
            </a:pPr>
            <a:r>
              <a:rPr lang="en-IN" altLang="en-US"/>
              <a:t>         1. Discover Places</a:t>
            </a:r>
            <a:endParaRPr lang="en-IN" altLang="en-US"/>
          </a:p>
          <a:p>
            <a:pPr marL="146050" indent="0">
              <a:buNone/>
            </a:pPr>
            <a:r>
              <a:rPr lang="en-IN" altLang="en-US"/>
              <a:t>         2.  Book now</a:t>
            </a:r>
            <a:endParaRPr lang="en-IN" altLang="en-US"/>
          </a:p>
          <a:p>
            <a:r>
              <a:rPr lang="en-IN" altLang="en-US"/>
              <a:t>Discover places button routes to destination page where user can see trending places.</a:t>
            </a:r>
            <a:endParaRPr lang="en-IN" altLang="en-US"/>
          </a:p>
          <a:p>
            <a:r>
              <a:rPr lang="en-IN" altLang="en-US"/>
              <a:t>Book now button routes to Book now page where user can login.</a:t>
            </a:r>
            <a:endParaRPr lang="en-I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0"/>
            <a:ext cx="8520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 Page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" name="Google Shape;100;p15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5000" y="535800"/>
            <a:ext cx="8972549" cy="46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About Us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About us page consists of description about our website.</a:t>
            </a:r>
            <a:endParaRPr lang="en-IN" altLang="en-US"/>
          </a:p>
          <a:p>
            <a:r>
              <a:rPr lang="en-IN" altLang="en-US"/>
              <a:t>Explaining what we serve and offering users.</a:t>
            </a:r>
            <a:endParaRPr lang="en-IN" altLang="en-US"/>
          </a:p>
          <a:p>
            <a:r>
              <a:rPr lang="en-IN" altLang="en-US"/>
              <a:t>Follow us links are mentioned where in user can follow our page in different social media platforms.</a:t>
            </a:r>
            <a:endParaRPr lang="en-I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0"/>
            <a:ext cx="8520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Us</a:t>
            </a:r>
            <a:endParaRPr lang="en-GB"/>
          </a:p>
        </p:txBody>
      </p:sp>
      <p:sp>
        <p:nvSpPr>
          <p:cNvPr id="107" name="Google Shape;107;p16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35800"/>
            <a:ext cx="9144000" cy="46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Destination Page</a:t>
            </a:r>
            <a:endParaRPr lang="en-IN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r>
              <a:rPr lang="en-IN" altLang="en-US"/>
              <a:t>Destination page consists of top trending holiday destinations as cards.</a:t>
            </a:r>
            <a:endParaRPr lang="en-IN" altLang="en-US"/>
          </a:p>
          <a:p>
            <a:r>
              <a:rPr lang="en-IN" altLang="en-US"/>
              <a:t>Places with little description and book now button.</a:t>
            </a:r>
            <a:endParaRPr lang="en-IN" altLang="en-US"/>
          </a:p>
          <a:p>
            <a:r>
              <a:rPr lang="en-IN" altLang="en-US"/>
              <a:t>Book now button on clicking routes to login page.</a:t>
            </a:r>
            <a:endParaRPr lang="en-IN" altLang="en-US"/>
          </a:p>
          <a:p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0"/>
            <a:ext cx="8520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Destination</a:t>
            </a:r>
            <a:endParaRPr lang="en-GB"/>
          </a:p>
        </p:txBody>
      </p:sp>
      <p:sp>
        <p:nvSpPr>
          <p:cNvPr id="114" name="Google Shape;114;p17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35800"/>
            <a:ext cx="9144000" cy="46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0"/>
            <a:ext cx="8520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Destination</a:t>
            </a:r>
            <a:endParaRPr lang="en-GB"/>
          </a:p>
        </p:txBody>
      </p:sp>
      <p:sp>
        <p:nvSpPr>
          <p:cNvPr id="121" name="Google Shape;121;p18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535800"/>
            <a:ext cx="9144000" cy="46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1686</Words>
  <Application>WPS Presentation</Application>
  <PresentationFormat/>
  <Paragraphs>90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SimSun</vt:lpstr>
      <vt:lpstr>Wingdings</vt:lpstr>
      <vt:lpstr>Arial</vt:lpstr>
      <vt:lpstr>Raleway</vt:lpstr>
      <vt:lpstr>Lato</vt:lpstr>
      <vt:lpstr>Microsoft YaHei</vt:lpstr>
      <vt:lpstr>Arial Unicode MS</vt:lpstr>
      <vt:lpstr>Streamline</vt:lpstr>
      <vt:lpstr>Mini Project</vt:lpstr>
      <vt:lpstr>Navigation</vt:lpstr>
      <vt:lpstr>Home page</vt:lpstr>
      <vt:lpstr>Home Page</vt:lpstr>
      <vt:lpstr>About Us page</vt:lpstr>
      <vt:lpstr>About Us</vt:lpstr>
      <vt:lpstr>Destination Page</vt:lpstr>
      <vt:lpstr>Destination</vt:lpstr>
      <vt:lpstr>Destination</vt:lpstr>
      <vt:lpstr>BackPacking Page</vt:lpstr>
      <vt:lpstr>BackPacking</vt:lpstr>
      <vt:lpstr>BackPacking</vt:lpstr>
      <vt:lpstr>BackPacking</vt:lpstr>
      <vt:lpstr>Sign Up Page</vt:lpstr>
      <vt:lpstr>Sign Up</vt:lpstr>
      <vt:lpstr>Book Now Page</vt:lpstr>
      <vt:lpstr>Book Now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</dc:title>
  <dc:creator/>
  <cp:lastModifiedBy>91995</cp:lastModifiedBy>
  <cp:revision>8</cp:revision>
  <dcterms:created xsi:type="dcterms:W3CDTF">2021-12-28T06:07:00Z</dcterms:created>
  <dcterms:modified xsi:type="dcterms:W3CDTF">2021-12-29T04:43:03Z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705ED4CF7B094E05ABBA23BD8B460B96</vt:lpwstr>
  </property>
  <property fmtid="{D5CDD505-2E9C-101B-9397-08002B2CF9AE}" pid="3" name="KSOProductBuildVer">
    <vt:lpwstr>1033-11.2.0.10426</vt:lpwstr>
  </property>
</Properties>
</file>